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7" r:id="rId2"/>
    <p:sldId id="328" r:id="rId3"/>
    <p:sldId id="364" r:id="rId4"/>
    <p:sldId id="365" r:id="rId5"/>
    <p:sldId id="367" r:id="rId6"/>
    <p:sldId id="368" r:id="rId7"/>
    <p:sldId id="366" r:id="rId8"/>
    <p:sldId id="369" r:id="rId9"/>
    <p:sldId id="370" r:id="rId10"/>
    <p:sldId id="371" r:id="rId11"/>
    <p:sldId id="372" r:id="rId12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5B9E5"/>
    <a:srgbClr val="66CCFF"/>
    <a:srgbClr val="FF0066"/>
    <a:srgbClr val="3399FF"/>
    <a:srgbClr val="FF3399"/>
    <a:srgbClr val="CCFFFF"/>
    <a:srgbClr val="CCCCFF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5210" autoAdjust="0"/>
  </p:normalViewPr>
  <p:slideViewPr>
    <p:cSldViewPr snapToGrid="0" snapToObjects="1">
      <p:cViewPr>
        <p:scale>
          <a:sx n="96" d="100"/>
          <a:sy n="96" d="100"/>
        </p:scale>
        <p:origin x="-1362" y="-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7" y="2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79E75B3E-F336-4BB2-875B-A99FBE247146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34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7" y="6457034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17FB1B1-6BD8-41BE-A4D5-1064D1F9E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0DB6987C-180A-4E1E-A402-A61330604B56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0EE0B7AC-83D3-496C-B2C6-A2F5533A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06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04086" y="1303338"/>
            <a:ext cx="11288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 Министерства просвещения Российской Федерации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02.09.2020 г. №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«Об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утверждении Порядка приема на обучение по образовательным программам начального общего, основного общего и среднего общего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образования»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 изменениями от 08.10.2021 г. №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707, </a:t>
            </a:r>
            <a:endParaRPr lang="ru-RU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30.08.2022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 №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784, 23.01.2023 № 47,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30.08.2023 № 642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(далее – Порядок)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06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telegram.org/7ffbf0f0-cf4f-47f5-8e90-de8c07404639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74775" y="241220"/>
            <a:ext cx="8677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Размещение контрольных цифр приема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55738"/>
            <a:ext cx="11136228" cy="50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4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06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telegram.org/7ffbf0f0-cf4f-47f5-8e90-de8c07404639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74775" y="241220"/>
            <a:ext cx="8677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Размещение контрольных цифр приема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AutoShape 2" descr="blob:https://web.telegram.org/9e87cfe0-35a2-42f7-a00d-6cb46756d3a7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9" y="1346723"/>
            <a:ext cx="11618842" cy="533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0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 размещает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82" y="1417566"/>
            <a:ext cx="11597711" cy="5314309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официальном </a:t>
            </a:r>
            <a:r>
              <a:rPr lang="ru-RU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сайте:</a:t>
            </a:r>
            <a:endParaRPr lang="ru-RU" sz="2000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распорядительный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 органа местного самоуправления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закреплении образовательных организаций за соответственно конкретными территориями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муниципального района (городского округа)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течение 10 дней 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момента его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издания – не позднее 25 марта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п. 6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официальном </a:t>
            </a:r>
            <a:r>
              <a:rPr lang="ru-RU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сайте + </a:t>
            </a:r>
            <a:r>
              <a:rPr lang="ru-RU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ФГИС «ЕПГУ»</a:t>
            </a:r>
            <a:r>
              <a:rPr lang="ru-RU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информацию о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количестве мест в первых классах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позднее 10 календарных дней с момента издания распорядительного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акта о закреплении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(п. 16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информацию о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 свободных мест в первых классах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для приема детей, </a:t>
            </a:r>
            <a:endParaRPr lang="ru-RU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проживающих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закрепленной территории, не позднее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июля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текущего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16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обучение(п.23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Заявление о приеме на обучение и документы для приема на обучение, указанные в пункте 26 Порядка, подаются одним из следующих способов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электронной форме посредством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ЕПГУ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использованием функционала (сервисов)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региональных государственных информационных систем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субъектов Российской Федерации, созданных органами государственной власти субъектов Российской Федерации (при наличии), интегрированных с ЕПГУ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операторов почтовой связи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общего пользования заказным письмом с уведомлением о вручении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общеобразовательную организацию.</a:t>
            </a: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 23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осуществляет проверку достоверности сведений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указанных в заявлении о приеме на обучение, и соответствия действительности поданных электронных образов документов. При проведении указанной проверки общеобразовательная организация вправе обращаться к соответствующим государственным информационным системам, в государственные (муниципальные) органы и организации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Информация о результатах рассмотрения заявления о приеме на обучение направляется на указанный в заявлении о приеме на обучение адрес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(почтовый и (или) электронный)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 личный кабинет ЕПГУ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условии завершения прохождения процедуры регистрации в единой системе идентификации и аутентификации при предоставлении согласия родителем(</a:t>
            </a:r>
            <a:r>
              <a:rPr lang="ru-RU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(законным(</a:t>
            </a:r>
            <a:r>
              <a:rPr lang="ru-RU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ыми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представителем(</a:t>
            </a:r>
            <a:r>
              <a:rPr lang="ru-RU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ребенка или поступающим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 23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82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допускается требовать представления других документов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кроме предусмотренных пунктом 26 Порядка, в качестве основания для приема на обучение по основным общеобразовательным программам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подаче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заявления о приеме на обучение в электронной форме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посредством ЕПГУ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допускается требовать копий или оригиналов документов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предусмотренных пунктом 26 Порядка,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исключением копий или оригиналов документов, подтверждающих внеочередное, первоочередное и преимущественное право приема на обучение, или документов, подтверждение которых в электронном виде невозможно</a:t>
            </a: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 приема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заявления (п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379" y="1455738"/>
            <a:ext cx="11233157" cy="527613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 приема заявления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 приеме на обучение и перечень документов, представленных родителем(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(законным(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ребенка или поступающим,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регистрируются в журнале приема заявлений о приеме на обучение в общеобразовательную организацию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Уведомление о факте приема заявления направляется в личный кабинет на ЕПГУ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условии завершения прохождения процедуры регистрации в единой системе идентификации и аутентификации).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Журнал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 заявлений может вестись в том числе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электронном виде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региональных государственных информационных системах субъектов Российской Федерации, созданных органами государственной власти субъектов Российской Федерации (при наличии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algn="just"/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подаче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заявления о приеме на обучение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операторов почтовой связи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общего пользования или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общеобразовательную организацию после регистрации заявления о приеме на обучение и перечня документов, представленных родителем(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(законным(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ребенка или поступающим, родителю(ям) (законному(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представителю(ям) ребенка или поступающему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выдается документ, заверенный подписью должностного лица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общеобразовательной организации, ответственного за прием заявлений о приеме на обучение и документов, содержащий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индивидуальный номер заявления о приеме на обучение и перечень представленных при приеме на обучение документов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498126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1047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аличие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внеочередного, </a:t>
            </a:r>
            <a:endParaRPr lang="ru-RU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первоочередного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преимущественного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782" y="1319385"/>
            <a:ext cx="3649599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Внеочередное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14799" y="1319384"/>
            <a:ext cx="3847024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91621" y="1319386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Преимущественное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780" y="1928190"/>
            <a:ext cx="3649601" cy="477078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дети военнослужащих и граждан, указанных 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пункте 8 статьи 24 Федерального закона от 27 мая 1998 г. N 76-ФЗ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"О статусе военнослужащих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сотрудников, указанных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статье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28.1 Федерального закона от 3 июля 2016 г. N 226-ФЗ 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"О войсках национальной гвардии Российской 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Федерации"  </a:t>
            </a:r>
          </a:p>
          <a:p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Предоставляются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места в 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общеобразовательных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организациях,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имеющих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интернат:</a:t>
            </a:r>
            <a:endParaRPr 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прокуроров,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етям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судей,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 сотрудников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Следственного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комитета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Российской 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</a:p>
          <a:p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14799" y="1928190"/>
            <a:ext cx="3847021" cy="4770784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</a:t>
            </a:r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военнослужащих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их семей (проходят военную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службу по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контракту или военную службу по призыву Федеральный закон от 27.05.1998 N 76-ФЗ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ред. от 29.12.2022) "О статусе военнослужащих"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независимо от формы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собственности: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ru-RU" sz="12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органов внутренних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являющихся сотрудниками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pPr indent="-2857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сотрудников, имеющих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специальные звания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проходящих службу в учреждениях и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уголовно-исполнительной системы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принудительного исполнения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Федерации, федеральной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противопожарной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службе Государственной противопожарной службы и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таможенных органах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</a:p>
          <a:p>
            <a:pPr indent="-285750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 медицинских работников государственной системы здравоохранения (Закон Кемеровской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 - Кузбасса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25.05.2021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41-ОЗ)</a:t>
            </a:r>
            <a:endParaRPr lang="ru-RU" sz="13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91621" y="1928191"/>
            <a:ext cx="3731657" cy="477078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ребенок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том числе усыновленный (удочеренный) или находящийся под опекой или попечительством в семье, включая приемную семью, патронатную семью, имеет право преимущественного приема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ОО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которой обучаются его брат и (или) сестра (полнородные и </a:t>
            </a:r>
            <a:r>
              <a:rPr lang="ru-RU" sz="1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неполнородные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</a:t>
            </a:r>
          </a:p>
          <a:p>
            <a:endParaRPr lang="ru-RU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2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83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7144" y="1429046"/>
            <a:ext cx="11597711" cy="5314309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18.03.2024 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открытие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функционала формирования гражданами черновиков заявлений на портале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в Электронной школе 2.0 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 в 8.00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старт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 заявлений на портале </a:t>
            </a:r>
            <a:r>
              <a:rPr lang="ru-RU" sz="3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в Электронной школе 2.0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4775" y="241220"/>
            <a:ext cx="86777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заявлений о приеме на обучение в первый класс </a:t>
            </a:r>
            <a:endParaRPr lang="ru-RU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позднее 1 апреля текущего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 (п. 17 Порядка)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06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telegram.org/7ffbf0f0-cf4f-47f5-8e90-de8c07404639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55738"/>
            <a:ext cx="10345806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374775" y="241220"/>
            <a:ext cx="8677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Размещение контрольных цифр приема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5799</TotalTime>
  <Words>905</Words>
  <Application>Microsoft Office PowerPoint</Application>
  <PresentationFormat>Произвольный</PresentationFormat>
  <Paragraphs>89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Воликова Анастасия Антоновна</cp:lastModifiedBy>
  <cp:revision>560</cp:revision>
  <cp:lastPrinted>2023-02-16T04:15:34Z</cp:lastPrinted>
  <dcterms:created xsi:type="dcterms:W3CDTF">2019-04-02T07:58:05Z</dcterms:created>
  <dcterms:modified xsi:type="dcterms:W3CDTF">2024-02-28T02:28:24Z</dcterms:modified>
</cp:coreProperties>
</file>